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7"/>
  </p:notesMasterIdLst>
  <p:sldIdLst>
    <p:sldId id="509" r:id="rId2"/>
    <p:sldId id="292" r:id="rId3"/>
    <p:sldId id="318" r:id="rId4"/>
    <p:sldId id="475" r:id="rId5"/>
    <p:sldId id="29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CC00CC"/>
    <a:srgbClr val="FFF1B3"/>
    <a:srgbClr val="EDF6F7"/>
    <a:srgbClr val="C8FFFF"/>
    <a:srgbClr val="FF7043"/>
    <a:srgbClr val="FF00FF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56" autoAdjust="0"/>
  </p:normalViewPr>
  <p:slideViewPr>
    <p:cSldViewPr>
      <p:cViewPr varScale="1">
        <p:scale>
          <a:sx n="98" d="100"/>
          <a:sy n="98" d="100"/>
        </p:scale>
        <p:origin x="84" y="5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67A44-B9E3-4839-A5C6-5F8A911FFAFC}" type="datetimeFigureOut">
              <a:rPr lang="en-US" smtClean="0"/>
              <a:pPr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8F5B-8E1F-4947-81C1-D51EE90A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C4A0E-AE95-454F-A2E2-71B23AF28C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3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EE483-DD1C-4192-AD40-C8F21048B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0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4362E-EEC3-4576-BDFE-7739F93EDD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1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130BA-9B41-4D5B-8CD7-263DBE816A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5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3D9F9-6FA6-4913-AC9C-E88B45A27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EDE19-A640-4E92-93C1-021EA31184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6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5E3F-7D6A-4CA7-B93E-E99E08BA59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3C4FF-FCF3-423C-AF0D-CC2F270ACB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4EED5-014E-4B21-AF20-0FAAD83CE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6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9440E-59E1-47FA-B69F-0F304E9996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5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BE4AC-A57C-4D7A-8622-A771FD9AD3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4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5C7E76-F3A5-4018-853D-E449C62038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6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4997876B-0C92-2179-0292-1D31E0483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THẦY CÔ GIÁO ĐẾN DỰ TIẾT ÂM NHẠC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B8C6AEAA-8F30-CBD7-36FC-82B80313E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3526692"/>
            <a:ext cx="9067800" cy="892908"/>
          </a:xfrm>
        </p:spPr>
        <p:txBody>
          <a:bodyPr/>
          <a:lstStyle/>
          <a:p>
            <a:pPr algn="ctr">
              <a:spcAft>
                <a:spcPts val="300"/>
              </a:spcAft>
            </a:pPr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LỚP 8</a:t>
            </a:r>
            <a:endParaRPr lang="vi-VN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C38C6A-D22B-7ADF-0A3D-16C0CCFD6B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568116" cy="175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142D2-FB84-4E99-B9FD-B2DABFFDF842}"/>
              </a:ext>
            </a:extLst>
          </p:cNvPr>
          <p:cNvSpPr txBox="1"/>
          <p:nvPr/>
        </p:nvSpPr>
        <p:spPr>
          <a:xfrm>
            <a:off x="2644140" y="5910590"/>
            <a:ext cx="667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70C0"/>
                </a:solidFill>
              </a:rPr>
              <a:t>Giáo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viên</a:t>
            </a:r>
            <a:r>
              <a:rPr lang="en-US" sz="2800" b="1" i="1" dirty="0">
                <a:solidFill>
                  <a:srgbClr val="0070C0"/>
                </a:solidFill>
              </a:rPr>
              <a:t>: Đỗ Thị Hoan</a:t>
            </a:r>
          </a:p>
        </p:txBody>
      </p:sp>
    </p:spTree>
    <p:extLst>
      <p:ext uri="{BB962C8B-B14F-4D97-AF65-F5344CB8AC3E}">
        <p14:creationId xmlns:p14="http://schemas.microsoft.com/office/powerpoint/2010/main" val="1181794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4997876B-0C92-2179-0292-1D31E0483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685800"/>
            <a:ext cx="7772400" cy="1470025"/>
          </a:xfrm>
        </p:spPr>
        <p:txBody>
          <a:bodyPr/>
          <a:lstStyle/>
          <a:p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b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HÁT ƯỚC MƠ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B8C6AEAA-8F30-CBD7-36FC-82B80313E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3526692"/>
            <a:ext cx="9067800" cy="2162908"/>
          </a:xfrm>
        </p:spPr>
        <p:txBody>
          <a:bodyPr/>
          <a:lstStyle/>
          <a:p>
            <a:pPr algn="just">
              <a:spcAft>
                <a:spcPts val="300"/>
              </a:spcAft>
            </a:pPr>
            <a:r>
              <a:rPr 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vi-VN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Bay cao tiếng hát ước mơ</a:t>
            </a:r>
            <a:endParaRPr lang="en-US" b="1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vi-VN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– Nghe nhạc: </a:t>
            </a:r>
            <a:r>
              <a:rPr 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Ca </a:t>
            </a:r>
            <a:r>
              <a:rPr lang="en-US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Tổ</a:t>
            </a:r>
            <a:r>
              <a:rPr lang="en-US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quốc</a:t>
            </a:r>
            <a:endParaRPr lang="en-US" b="1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vi-VN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Thường</a:t>
            </a:r>
            <a:r>
              <a:rPr 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nhạc</a:t>
            </a:r>
            <a:r>
              <a:rPr 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vi-VN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Thể loại hợp xướng</a:t>
            </a:r>
            <a:endParaRPr lang="en-US" b="1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vi-VN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Lí</a:t>
            </a:r>
            <a:r>
              <a:rPr 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thuyết</a:t>
            </a:r>
            <a:r>
              <a:rPr lang="vi-VN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âm nhạc: </a:t>
            </a:r>
            <a:r>
              <a:rPr lang="nl-NL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Nhịp </a:t>
            </a:r>
            <a:endParaRPr lang="vi-VN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endParaRPr lang="vi-VN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C38C6A-D22B-7ADF-0A3D-16C0CCFD6B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568116" cy="1752600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236A72-7558-6CFF-A42B-03F531D3D998}"/>
              </a:ext>
            </a:extLst>
          </p:cNvPr>
          <p:cNvSpPr txBox="1">
            <a:spLocks/>
          </p:cNvSpPr>
          <p:nvPr/>
        </p:nvSpPr>
        <p:spPr bwMode="auto">
          <a:xfrm>
            <a:off x="2209800" y="2286000"/>
            <a:ext cx="7772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11</a:t>
            </a:r>
            <a:endParaRPr lang="en-US" sz="4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6616F4-06B9-CB4F-CACC-5AEC351E7C1E}"/>
              </a:ext>
            </a:extLst>
          </p:cNvPr>
          <p:cNvGrpSpPr/>
          <p:nvPr/>
        </p:nvGrpSpPr>
        <p:grpSpPr>
          <a:xfrm>
            <a:off x="4800600" y="4800600"/>
            <a:ext cx="525389" cy="977366"/>
            <a:chOff x="7463558" y="4264433"/>
            <a:chExt cx="412292" cy="8923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048C9E-0A5B-1BC9-9257-A4414A4D3162}"/>
                </a:ext>
              </a:extLst>
            </p:cNvPr>
            <p:cNvSpPr txBox="1"/>
            <p:nvPr/>
          </p:nvSpPr>
          <p:spPr>
            <a:xfrm>
              <a:off x="7463558" y="4264433"/>
              <a:ext cx="323541" cy="533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b="1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6</a:t>
              </a:r>
              <a:endParaRPr lang="en-US" sz="3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2F6605-A6E3-E8B8-4860-64BDC45D35AD}"/>
                </a:ext>
              </a:extLst>
            </p:cNvPr>
            <p:cNvSpPr txBox="1"/>
            <p:nvPr/>
          </p:nvSpPr>
          <p:spPr>
            <a:xfrm>
              <a:off x="7463558" y="4572001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b="1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8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434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28800" y="2015591"/>
            <a:ext cx="8458200" cy="2861209"/>
          </a:xfrm>
        </p:spPr>
        <p:txBody>
          <a:bodyPr/>
          <a:lstStyle/>
          <a:p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24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Bay cao tiếng hát ước mơ</a:t>
            </a:r>
            <a:endParaRPr lang="en-US" sz="2800" b="1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vi-VN" sz="2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Nghe tác phẩm </a:t>
            </a:r>
            <a:r>
              <a:rPr lang="vi-VN" sz="28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Ca ngợi Tổ quốc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;</a:t>
            </a:r>
            <a:endParaRPr lang="en-US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Thể loại hợp xướng</a:t>
            </a:r>
            <a:endParaRPr lang="en-US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4A743-68B4-C235-2BA9-B0F2289AAA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56811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5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20"/>
            <a:ext cx="12192000" cy="4466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I.</a:t>
            </a:r>
            <a:r>
              <a:rPr lang="vi-VN" sz="3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hát</a:t>
            </a:r>
            <a:endParaRPr lang="en-US" sz="3200" b="1" i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16DD7-7866-B7DD-9085-F165633BC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658584"/>
            <a:ext cx="7885419" cy="60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6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792162"/>
          </a:xfrm>
        </p:spPr>
        <p:txBody>
          <a:bodyPr/>
          <a:lstStyle/>
          <a:p>
            <a:pPr algn="ctr"/>
            <a:r>
              <a:rPr lang="vi-VN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hát</a:t>
            </a:r>
            <a:endParaRPr lang="en-US" sz="28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Bay cao tieng hat uoc mo Hat mau bmoll Tem 130 1 lan">
            <a:hlinkClick r:id="" action="ppaction://media"/>
            <a:extLst>
              <a:ext uri="{FF2B5EF4-FFF2-40B4-BE49-F238E27FC236}">
                <a16:creationId xmlns:a16="http://schemas.microsoft.com/office/drawing/2014/main" id="{CF8AC3AB-C9CD-51E3-91CF-5F99BD8E39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533400"/>
            <a:ext cx="7543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5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 fullScrn="1"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9716</TotalTime>
  <Words>105</Words>
  <Application>Microsoft Office PowerPoint</Application>
  <PresentationFormat>Widescreen</PresentationFormat>
  <Paragraphs>17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CHÀO MỪNG CÁC THẦY CÔ GIÁO ĐẾN DỰ TIẾT ÂM NHẠC </vt:lpstr>
      <vt:lpstr>Chủ đề 6 TIẾNG HÁT ƯỚC MƠ</vt:lpstr>
      <vt:lpstr>PowerPoint Presentation</vt:lpstr>
      <vt:lpstr>I. Ôn tập bài hát</vt:lpstr>
      <vt:lpstr>Nghe bài hát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341</cp:revision>
  <dcterms:created xsi:type="dcterms:W3CDTF">2006-11-06T13:45:38Z</dcterms:created>
  <dcterms:modified xsi:type="dcterms:W3CDTF">2025-03-23T03:11:01Z</dcterms:modified>
</cp:coreProperties>
</file>